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75" r:id="rId2"/>
    <p:sldId id="276" r:id="rId3"/>
    <p:sldId id="273" r:id="rId4"/>
    <p:sldId id="260" r:id="rId5"/>
    <p:sldId id="277" r:id="rId6"/>
    <p:sldId id="262" r:id="rId7"/>
    <p:sldId id="263" r:id="rId8"/>
    <p:sldId id="278" r:id="rId9"/>
    <p:sldId id="279" r:id="rId10"/>
    <p:sldId id="285" r:id="rId11"/>
    <p:sldId id="284" r:id="rId12"/>
    <p:sldId id="286" r:id="rId13"/>
    <p:sldId id="280" r:id="rId14"/>
    <p:sldId id="264" r:id="rId15"/>
    <p:sldId id="28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72" autoAdjust="0"/>
    <p:restoredTop sz="94660"/>
  </p:normalViewPr>
  <p:slideViewPr>
    <p:cSldViewPr snapToGrid="0">
      <p:cViewPr varScale="1">
        <p:scale>
          <a:sx n="59" d="100"/>
          <a:sy n="59" d="100"/>
        </p:scale>
        <p:origin x="7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10A66-55BF-4BC2-A422-4051B4D3BF2A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FD607B-1AC7-4CCF-92B1-6D4607EB2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539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>
            <a:extLst>
              <a:ext uri="{FF2B5EF4-FFF2-40B4-BE49-F238E27FC236}">
                <a16:creationId xmlns:a16="http://schemas.microsoft.com/office/drawing/2014/main" id="{DB9B1289-E41F-F14C-A32F-517B787BB9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2" name="Notes Placeholder 2">
            <a:extLst>
              <a:ext uri="{FF2B5EF4-FFF2-40B4-BE49-F238E27FC236}">
                <a16:creationId xmlns:a16="http://schemas.microsoft.com/office/drawing/2014/main" id="{3DDF4617-DCC2-7A4B-B650-EA2E7344D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56323" name="Slide Number Placeholder 3">
            <a:extLst>
              <a:ext uri="{FF2B5EF4-FFF2-40B4-BE49-F238E27FC236}">
                <a16:creationId xmlns:a16="http://schemas.microsoft.com/office/drawing/2014/main" id="{2863F5D0-9BAE-9947-8AFA-9FCA536DEB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71B0151-CFE2-0143-9227-E925CA04F85E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5613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>
            <a:extLst>
              <a:ext uri="{FF2B5EF4-FFF2-40B4-BE49-F238E27FC236}">
                <a16:creationId xmlns:a16="http://schemas.microsoft.com/office/drawing/2014/main" id="{DB9B1289-E41F-F14C-A32F-517B787BB9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2" name="Notes Placeholder 2">
            <a:extLst>
              <a:ext uri="{FF2B5EF4-FFF2-40B4-BE49-F238E27FC236}">
                <a16:creationId xmlns:a16="http://schemas.microsoft.com/office/drawing/2014/main" id="{3DDF4617-DCC2-7A4B-B650-EA2E7344D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56323" name="Slide Number Placeholder 3">
            <a:extLst>
              <a:ext uri="{FF2B5EF4-FFF2-40B4-BE49-F238E27FC236}">
                <a16:creationId xmlns:a16="http://schemas.microsoft.com/office/drawing/2014/main" id="{2863F5D0-9BAE-9947-8AFA-9FCA536DEB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71B0151-CFE2-0143-9227-E925CA04F85E}" type="slidenum">
              <a:rPr lang="en-US" altLang="en-US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3502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>
            <a:extLst>
              <a:ext uri="{FF2B5EF4-FFF2-40B4-BE49-F238E27FC236}">
                <a16:creationId xmlns:a16="http://schemas.microsoft.com/office/drawing/2014/main" id="{3830450C-05F7-0F4C-803F-CBC4BD72B4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0" name="Notes Placeholder 2">
            <a:extLst>
              <a:ext uri="{FF2B5EF4-FFF2-40B4-BE49-F238E27FC236}">
                <a16:creationId xmlns:a16="http://schemas.microsoft.com/office/drawing/2014/main" id="{7682D1A9-D7B8-1C4F-9588-95E5DA171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58371" name="Slide Number Placeholder 3">
            <a:extLst>
              <a:ext uri="{FF2B5EF4-FFF2-40B4-BE49-F238E27FC236}">
                <a16:creationId xmlns:a16="http://schemas.microsoft.com/office/drawing/2014/main" id="{C2255241-4DB5-9F40-ABE1-C9628A7DAF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AE07280-0FAA-5B4C-A7A3-9FAEF5B72B19}" type="slidenum">
              <a:rPr lang="en-US" altLang="en-US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0400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35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3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331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0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8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97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9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08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93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48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26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3A128-8328-4EE9-8B3C-5C554FAD5EBC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7913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Ancient Egypt</a:t>
            </a:r>
          </a:p>
        </p:txBody>
      </p:sp>
    </p:spTree>
    <p:extLst>
      <p:ext uri="{BB962C8B-B14F-4D97-AF65-F5344CB8AC3E}">
        <p14:creationId xmlns:p14="http://schemas.microsoft.com/office/powerpoint/2010/main" val="1047532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51794" y="6395686"/>
            <a:ext cx="5087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Ancient Egypt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3" r="42440"/>
          <a:stretch/>
        </p:blipFill>
        <p:spPr>
          <a:xfrm>
            <a:off x="3773549" y="0"/>
            <a:ext cx="4443644" cy="64578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11799" y="2090056"/>
            <a:ext cx="1410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Lower Egypt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5734" y="3904641"/>
            <a:ext cx="1347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Upper Egypt</a:t>
            </a:r>
          </a:p>
        </p:txBody>
      </p:sp>
    </p:spTree>
    <p:extLst>
      <p:ext uri="{BB962C8B-B14F-4D97-AF65-F5344CB8AC3E}">
        <p14:creationId xmlns:p14="http://schemas.microsoft.com/office/powerpoint/2010/main" val="224159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08">
            <a:extLst>
              <a:ext uri="{FF2B5EF4-FFF2-40B4-BE49-F238E27FC236}">
                <a16:creationId xmlns:a16="http://schemas.microsoft.com/office/drawing/2014/main" id="{9C14CA68-5915-2D49-846F-F47D1B7CD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75881" y="0"/>
            <a:ext cx="44402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8773885" y="2750459"/>
            <a:ext cx="341811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 Aerial view of the 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4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th</a:t>
            </a:r>
            <a:r>
              <a:rPr lang="en-US" altLang="en-US" dirty="0">
                <a:ea typeface="ＭＳ Ｐゴシック" panose="020B0600070205080204" pitchFamily="34" charset="-128"/>
              </a:rPr>
              <a:t> Dynasty pyramids 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(looking north), Giza, Egypt. </a:t>
            </a:r>
          </a:p>
          <a:p>
            <a:r>
              <a:rPr lang="en-US" altLang="en-US" i="1" dirty="0">
                <a:ea typeface="ＭＳ Ｐゴシック" panose="020B0600070205080204" pitchFamily="34" charset="-128"/>
              </a:rPr>
              <a:t>From bottom</a:t>
            </a:r>
            <a:r>
              <a:rPr lang="en-US" altLang="en-US" dirty="0">
                <a:ea typeface="ＭＳ Ｐゴシック" panose="020B0600070205080204" pitchFamily="34" charset="-128"/>
              </a:rPr>
              <a:t>: 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Pyramids of Menkaure, 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ca. 2490–2472 BCE; 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Khafre, ca. 2520–2494 BCE; 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and Khufu, ca. 2551–2528 BCE.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59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_03-35.jpg">
            <a:extLst>
              <a:ext uri="{FF2B5EF4-FFF2-40B4-BE49-F238E27FC236}">
                <a16:creationId xmlns:a16="http://schemas.microsoft.com/office/drawing/2014/main" id="{CF116CB7-02C3-8648-96CE-2AE7EFAFDAD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10"/>
          <a:stretch/>
        </p:blipFill>
        <p:spPr bwMode="auto">
          <a:xfrm>
            <a:off x="3903827" y="1"/>
            <a:ext cx="4221269" cy="6008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721574" y="2013702"/>
            <a:ext cx="300887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Ka</a:t>
            </a:r>
            <a:r>
              <a:rPr lang="en-US" sz="2800" dirty="0"/>
              <a:t> </a:t>
            </a:r>
            <a:r>
              <a:rPr lang="en-US" dirty="0"/>
              <a:t>- </a:t>
            </a:r>
            <a:r>
              <a:rPr lang="en-US" sz="2400" dirty="0"/>
              <a:t>life force </a:t>
            </a:r>
          </a:p>
          <a:p>
            <a:r>
              <a:rPr lang="en-US" sz="2400" dirty="0"/>
              <a:t>or soul of the human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6365" y="6008915"/>
            <a:ext cx="11475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 </a:t>
            </a:r>
            <a:r>
              <a:rPr lang="en-US" sz="2000" i="1" dirty="0"/>
              <a:t>Funerary Mask of Tutankhamun, </a:t>
            </a:r>
            <a:r>
              <a:rPr lang="en-US" sz="2000" dirty="0"/>
              <a:t>18</a:t>
            </a:r>
            <a:r>
              <a:rPr lang="en-US" sz="2000" baseline="30000" dirty="0"/>
              <a:t>th</a:t>
            </a:r>
            <a:r>
              <a:rPr lang="en-US" sz="2000" dirty="0"/>
              <a:t> Dynasty , 1327 BCE</a:t>
            </a:r>
          </a:p>
          <a:p>
            <a:pPr algn="ctr"/>
            <a:r>
              <a:rPr lang="en-US" sz="2000" dirty="0"/>
              <a:t>Gold inlaid with glass and semi-precious stones, height approx. 21”.</a:t>
            </a:r>
          </a:p>
        </p:txBody>
      </p:sp>
    </p:spTree>
    <p:extLst>
      <p:ext uri="{BB962C8B-B14F-4D97-AF65-F5344CB8AC3E}">
        <p14:creationId xmlns:p14="http://schemas.microsoft.com/office/powerpoint/2010/main" val="1468754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642" y="1172192"/>
            <a:ext cx="7773389" cy="391496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5070"/>
            <a:ext cx="4410642" cy="339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43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08D1CCE6-1CC7-7A4B-BA24-733809FC21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91991" y="5063688"/>
            <a:ext cx="5926330" cy="1154623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2400" b="1" dirty="0">
                <a:ea typeface="ＭＳ Ｐゴシック" panose="020B0600070205080204" pitchFamily="34" charset="-128"/>
              </a:rPr>
              <a:t>Interior of King </a:t>
            </a:r>
            <a:r>
              <a:rPr lang="en-US" altLang="en-US" sz="2400" b="1" dirty="0" err="1">
                <a:ea typeface="ＭＳ Ｐゴシック" panose="020B0600070205080204" pitchFamily="34" charset="-128"/>
              </a:rPr>
              <a:t>Tut’s</a:t>
            </a:r>
            <a:r>
              <a:rPr lang="en-US" altLang="en-US" sz="2400" b="1" dirty="0">
                <a:ea typeface="ＭＳ Ｐゴシック" panose="020B0600070205080204" pitchFamily="34" charset="-128"/>
              </a:rPr>
              <a:t> tomb under restoration </a:t>
            </a:r>
            <a:endParaRPr lang="en-US" altLang="en-US" sz="2400" dirty="0">
              <a:ea typeface="ＭＳ Ｐゴシック" panose="020B0600070205080204" pitchFamily="34" charset="-128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A5BFEEF-121A-514A-B4C2-183BF4CC1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553" y="1082737"/>
            <a:ext cx="5973447" cy="398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B3FB929-2D57-CE4D-B01E-DA2C64606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0620"/>
            <a:ext cx="6218553" cy="3445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51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08D1CCE6-1CC7-7A4B-BA24-733809FC21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63269" y="5362858"/>
            <a:ext cx="8674845" cy="1717212"/>
          </a:xfrm>
        </p:spPr>
        <p:txBody>
          <a:bodyPr>
            <a:noAutofit/>
          </a:bodyPr>
          <a:lstStyle/>
          <a:p>
            <a:r>
              <a:rPr lang="en-US" sz="2400" dirty="0"/>
              <a:t>Artifacts from the antechamber to King </a:t>
            </a:r>
            <a:r>
              <a:rPr lang="en-US" sz="2400" dirty="0" err="1"/>
              <a:t>Tut’s</a:t>
            </a:r>
            <a:r>
              <a:rPr lang="en-US" sz="2400" dirty="0"/>
              <a:t> tomb.</a:t>
            </a:r>
            <a:br>
              <a:rPr lang="en-US" sz="1800" dirty="0"/>
            </a:br>
            <a:endParaRPr lang="en-US" altLang="en-US" sz="1800" dirty="0">
              <a:ea typeface="ＭＳ Ｐゴシック" panose="020B0600070205080204" pitchFamily="34" charset="-128"/>
            </a:endParaRPr>
          </a:p>
        </p:txBody>
      </p:sp>
      <p:pic>
        <p:nvPicPr>
          <p:cNvPr id="3074" name="Picture 2" descr="Harry Burton, artifacts from the antechamber to King Tut's tomb. Photo: courtesy the Griffith Institute, colorization by Dynamichrome.">
            <a:extLst>
              <a:ext uri="{FF2B5EF4-FFF2-40B4-BE49-F238E27FC236}">
                <a16:creationId xmlns:a16="http://schemas.microsoft.com/office/drawing/2014/main" id="{526469A3-6C64-1646-A71E-BC81D7B22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108" y="574766"/>
            <a:ext cx="6667891" cy="500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arry Burton, artifacts from the antechamber to King Tut's tomb. Photo: courtesy the Griffith Institute, colorization by Dynamichrome.">
            <a:extLst>
              <a:ext uri="{FF2B5EF4-FFF2-40B4-BE49-F238E27FC236}">
                <a16:creationId xmlns:a16="http://schemas.microsoft.com/office/drawing/2014/main" id="{DA555E64-0EE3-5846-A3B8-3CA2807DC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05840"/>
            <a:ext cx="5524107" cy="413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999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5571"/>
            <a:ext cx="8268789" cy="54887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93152" y="2125013"/>
            <a:ext cx="327123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Canon of Proportions </a:t>
            </a:r>
            <a:r>
              <a:rPr lang="en-US" sz="2000" dirty="0"/>
              <a:t>– A set of ideal mathematic ratios in art based on measurements, as in the proportional relationships among the basic elements of the human body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7663" y="6273036"/>
            <a:ext cx="6813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Detail of the Stele of the Sculptor </a:t>
            </a:r>
            <a:r>
              <a:rPr lang="en-US" dirty="0" err="1"/>
              <a:t>Userwer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39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676" y="95990"/>
            <a:ext cx="8253513" cy="58154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94509" y="5911403"/>
            <a:ext cx="7692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/>
              <a:t>The Palette of </a:t>
            </a:r>
            <a:r>
              <a:rPr lang="en-US" sz="2000" i="1" dirty="0" err="1"/>
              <a:t>Narmer</a:t>
            </a:r>
            <a:r>
              <a:rPr lang="en-US" sz="2000" i="1" dirty="0"/>
              <a:t>, </a:t>
            </a:r>
            <a:r>
              <a:rPr lang="en-US" sz="2000" dirty="0"/>
              <a:t>Hierakonpolis, Early Dynastic period,</a:t>
            </a:r>
          </a:p>
          <a:p>
            <a:pPr algn="ctr"/>
            <a:r>
              <a:rPr lang="en-US" sz="2000" dirty="0"/>
              <a:t> c. 2950 BCE Green schist, height 25”</a:t>
            </a:r>
          </a:p>
        </p:txBody>
      </p:sp>
    </p:spTree>
    <p:extLst>
      <p:ext uri="{BB962C8B-B14F-4D97-AF65-F5344CB8AC3E}">
        <p14:creationId xmlns:p14="http://schemas.microsoft.com/office/powerpoint/2010/main" val="6482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621" y="0"/>
            <a:ext cx="9061661" cy="60260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96705" y="6026004"/>
            <a:ext cx="90667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Great Pyramids, Giza. Fourth Dynasty (c. 2575-2450 BCE) Erected by Menkaure, Khafre and Khufu. Limestone and Granite, height of Pyramid Khufu, 450’</a:t>
            </a:r>
          </a:p>
        </p:txBody>
      </p:sp>
    </p:spTree>
    <p:extLst>
      <p:ext uri="{BB962C8B-B14F-4D97-AF65-F5344CB8AC3E}">
        <p14:creationId xmlns:p14="http://schemas.microsoft.com/office/powerpoint/2010/main" val="660643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2349"/>
    </mc:Choice>
    <mc:Fallback xmlns="">
      <p:transition spd="slow" advTm="262349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09">
            <a:extLst>
              <a:ext uri="{FF2B5EF4-FFF2-40B4-BE49-F238E27FC236}">
                <a16:creationId xmlns:a16="http://schemas.microsoft.com/office/drawing/2014/main" id="{6EFEAC36-94B2-8042-A3CB-1112645AD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897" y="987907"/>
            <a:ext cx="5882073" cy="527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03" t="48381"/>
          <a:stretch/>
        </p:blipFill>
        <p:spPr>
          <a:xfrm>
            <a:off x="6252975" y="987906"/>
            <a:ext cx="5728787" cy="527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9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709" y="783771"/>
            <a:ext cx="2652901" cy="46185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43228" y="6105221"/>
            <a:ext cx="74568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King Khafre</a:t>
            </a:r>
            <a:r>
              <a:rPr lang="en-US" sz="2000" dirty="0"/>
              <a:t>, </a:t>
            </a:r>
            <a:r>
              <a:rPr lang="en-US" sz="2000" dirty="0" err="1"/>
              <a:t>Gizeh</a:t>
            </a:r>
            <a:r>
              <a:rPr lang="en-US" sz="2000" dirty="0"/>
              <a:t>, Valley Temple of Khafre, 4</a:t>
            </a:r>
            <a:r>
              <a:rPr lang="en-US" sz="2000" baseline="30000" dirty="0"/>
              <a:t>th</a:t>
            </a:r>
            <a:r>
              <a:rPr lang="en-US" sz="2000" dirty="0"/>
              <a:t> Dynasty, </a:t>
            </a:r>
          </a:p>
          <a:p>
            <a:r>
              <a:rPr lang="en-US" sz="2000" dirty="0"/>
              <a:t>c.2520-2494 BCE, Diorite-gabbro gneiss, height 5’6”.</a:t>
            </a:r>
          </a:p>
        </p:txBody>
      </p:sp>
      <p:pic>
        <p:nvPicPr>
          <p:cNvPr id="6" name="Picture 5" descr="3-12.jpg                                                       000059C3schmoopy                       BC89C2C8:">
            <a:extLst>
              <a:ext uri="{FF2B5EF4-FFF2-40B4-BE49-F238E27FC236}">
                <a16:creationId xmlns:a16="http://schemas.microsoft.com/office/drawing/2014/main" id="{119B0660-1E6E-A046-B0AB-E05F5DABB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8434" y="0"/>
            <a:ext cx="3354160" cy="5878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70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820"/>
    </mc:Choice>
    <mc:Fallback xmlns="">
      <p:transition spd="slow" advTm="20182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aulis.com/images/art_origins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215" y="0"/>
            <a:ext cx="9204242" cy="612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60709" y="6102103"/>
            <a:ext cx="71232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i="1" dirty="0"/>
              <a:t>Great Sphinx</a:t>
            </a:r>
            <a:r>
              <a:rPr lang="en-US" sz="2000" dirty="0"/>
              <a:t>, Funerary Complex of Khafre, </a:t>
            </a:r>
            <a:r>
              <a:rPr lang="en-US" sz="2000" dirty="0" err="1"/>
              <a:t>Gizeh</a:t>
            </a:r>
            <a:r>
              <a:rPr lang="en-US" sz="2000" dirty="0"/>
              <a:t>, Old Kingdom, </a:t>
            </a:r>
          </a:p>
          <a:p>
            <a:pPr algn="ctr"/>
            <a:r>
              <a:rPr lang="en-US" sz="2000" dirty="0"/>
              <a:t>c. 2520-2494 BCE, Sandstone, height approx. 65’</a:t>
            </a:r>
          </a:p>
        </p:txBody>
      </p:sp>
    </p:spTree>
    <p:extLst>
      <p:ext uri="{BB962C8B-B14F-4D97-AF65-F5344CB8AC3E}">
        <p14:creationId xmlns:p14="http://schemas.microsoft.com/office/powerpoint/2010/main" val="321276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160"/>
    </mc:Choice>
    <mc:Fallback xmlns="">
      <p:transition spd="slow" advTm="5516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FD19BD6B-7485-6C4C-B97F-AD5E20D58C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4319" y="5796144"/>
            <a:ext cx="12057681" cy="892607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2400" i="1" dirty="0">
                <a:ea typeface="ＭＳ Ｐゴシック" panose="020B0600070205080204" pitchFamily="34" charset="-128"/>
              </a:rPr>
              <a:t>Great Sphinx </a:t>
            </a:r>
            <a:r>
              <a:rPr lang="en-US" altLang="en-US" sz="2400" dirty="0">
                <a:ea typeface="ＭＳ Ｐゴシック" panose="020B0600070205080204" pitchFamily="34" charset="-128"/>
              </a:rPr>
              <a:t>(with Pyramid of Khafre in the background at left), Gizeh, Egypt, 4th Dynasty, </a:t>
            </a:r>
            <a:br>
              <a:rPr lang="en-US" altLang="en-US" sz="2400" dirty="0">
                <a:ea typeface="ＭＳ Ｐゴシック" panose="020B0600070205080204" pitchFamily="34" charset="-128"/>
              </a:rPr>
            </a:br>
            <a:r>
              <a:rPr lang="en-US" altLang="en-US" sz="2400" dirty="0">
                <a:ea typeface="ＭＳ Ｐゴシック" panose="020B0600070205080204" pitchFamily="34" charset="-128"/>
              </a:rPr>
              <a:t>ca. 2520–2494 BCE. Sandstone, 65</a:t>
            </a:r>
            <a:r>
              <a:rPr lang="ja-JP" altLang="en-US" sz="2400" dirty="0">
                <a:ea typeface="ＭＳ Ｐゴシック" panose="020B0600070205080204" pitchFamily="34" charset="-128"/>
              </a:rPr>
              <a:t>’</a:t>
            </a:r>
            <a:r>
              <a:rPr lang="en-US" altLang="ja-JP" sz="2400" dirty="0">
                <a:ea typeface="ＭＳ Ｐゴシック" panose="020B0600070205080204" pitchFamily="34" charset="-128"/>
              </a:rPr>
              <a:t> X 240</a:t>
            </a:r>
            <a:r>
              <a:rPr lang="ja-JP" altLang="en-US" sz="2400" dirty="0">
                <a:ea typeface="ＭＳ Ｐゴシック" panose="020B0600070205080204" pitchFamily="34" charset="-128"/>
              </a:rPr>
              <a:t>’</a:t>
            </a:r>
            <a:endParaRPr lang="en-US" altLang="en-US" sz="2400" dirty="0">
              <a:ea typeface="ＭＳ Ｐゴシック" panose="020B0600070205080204" pitchFamily="34" charset="-128"/>
            </a:endParaRPr>
          </a:p>
        </p:txBody>
      </p:sp>
      <p:pic>
        <p:nvPicPr>
          <p:cNvPr id="57347" name="Picture 1" descr="fig_03-11.jpg">
            <a:extLst>
              <a:ext uri="{FF2B5EF4-FFF2-40B4-BE49-F238E27FC236}">
                <a16:creationId xmlns:a16="http://schemas.microsoft.com/office/drawing/2014/main" id="{47049C1B-0759-F54D-951C-8E08727E4C3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8479" y="0"/>
            <a:ext cx="9484193" cy="5765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879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933" y="10937"/>
            <a:ext cx="3627695" cy="61391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19487" y="6150114"/>
            <a:ext cx="8139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King Menkaure and a Queen. </a:t>
            </a:r>
            <a:r>
              <a:rPr lang="en-US" sz="2000" dirty="0"/>
              <a:t>Giza, Fourth Dynasty, 2490-2472 BCE. </a:t>
            </a:r>
          </a:p>
          <a:p>
            <a:r>
              <a:rPr lang="en-US" sz="2000" dirty="0"/>
              <a:t>	</a:t>
            </a:r>
            <a:r>
              <a:rPr lang="en-US" sz="2000" dirty="0" err="1"/>
              <a:t>Graywacke</a:t>
            </a:r>
            <a:r>
              <a:rPr lang="en-US" sz="2000" dirty="0"/>
              <a:t> with Traces of red and black paint, height 54” </a:t>
            </a:r>
          </a:p>
        </p:txBody>
      </p:sp>
    </p:spTree>
    <p:extLst>
      <p:ext uri="{BB962C8B-B14F-4D97-AF65-F5344CB8AC3E}">
        <p14:creationId xmlns:p14="http://schemas.microsoft.com/office/powerpoint/2010/main" val="323337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4223"/>
    </mc:Choice>
    <mc:Fallback xmlns="">
      <p:transition spd="slow" advTm="394223"/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305</Words>
  <Application>Microsoft Office PowerPoint</Application>
  <PresentationFormat>Widescreen</PresentationFormat>
  <Paragraphs>33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ＭＳ Ｐゴシック</vt:lpstr>
      <vt:lpstr>Aptos</vt:lpstr>
      <vt:lpstr>Arial</vt:lpstr>
      <vt:lpstr>Calibri</vt:lpstr>
      <vt:lpstr>Calibri Light</vt:lpstr>
      <vt:lpstr>Times</vt:lpstr>
      <vt:lpstr>1_Office Theme</vt:lpstr>
      <vt:lpstr>Ancient Egypt</vt:lpstr>
      <vt:lpstr>PowerPoint Presentation</vt:lpstr>
      <vt:lpstr>PowerPoint Presentation</vt:lpstr>
      <vt:lpstr>PowerPoint Presentation</vt:lpstr>
      <vt:lpstr>PowerPoint Presentation</vt:lpstr>
      <vt:lpstr>Interior of King Tut’s tomb under restoration </vt:lpstr>
      <vt:lpstr>Artifacts from the antechamber to King Tut’s tomb.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Great Sphinx (with Pyramid of Khafre in the background at left), Gizeh, Egypt, 4th Dynasty,  ca. 2520–2494 BCE. Sandstone, 65’ X 240’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Amy Baer</dc:creator>
  <cp:lastModifiedBy>Amy Baer</cp:lastModifiedBy>
  <cp:revision>1</cp:revision>
  <dcterms:created xsi:type="dcterms:W3CDTF">2024-09-12T19:47:20Z</dcterms:created>
  <dcterms:modified xsi:type="dcterms:W3CDTF">2024-09-12T19:48:51Z</dcterms:modified>
</cp:coreProperties>
</file>