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4" r:id="rId2"/>
    <p:sldId id="286" r:id="rId3"/>
    <p:sldId id="291" r:id="rId4"/>
    <p:sldId id="287" r:id="rId5"/>
    <p:sldId id="288" r:id="rId6"/>
    <p:sldId id="289" r:id="rId7"/>
    <p:sldId id="292" r:id="rId8"/>
    <p:sldId id="29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4" autoAdjust="0"/>
    <p:restoredTop sz="94660"/>
  </p:normalViewPr>
  <p:slideViewPr>
    <p:cSldViewPr snapToGrid="0">
      <p:cViewPr varScale="1">
        <p:scale>
          <a:sx n="59" d="100"/>
          <a:sy n="59" d="100"/>
        </p:scale>
        <p:origin x="9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935F-0790-4345-94C7-728E50CA4911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9DF40-B437-44BA-BD11-F6A4BE0F1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344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935F-0790-4345-94C7-728E50CA4911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9DF40-B437-44BA-BD11-F6A4BE0F1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87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935F-0790-4345-94C7-728E50CA4911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9DF40-B437-44BA-BD11-F6A4BE0F1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321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935F-0790-4345-94C7-728E50CA4911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9DF40-B437-44BA-BD11-F6A4BE0F1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374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935F-0790-4345-94C7-728E50CA4911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9DF40-B437-44BA-BD11-F6A4BE0F1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84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935F-0790-4345-94C7-728E50CA4911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9DF40-B437-44BA-BD11-F6A4BE0F1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00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935F-0790-4345-94C7-728E50CA4911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9DF40-B437-44BA-BD11-F6A4BE0F1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512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935F-0790-4345-94C7-728E50CA4911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9DF40-B437-44BA-BD11-F6A4BE0F1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40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935F-0790-4345-94C7-728E50CA4911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9DF40-B437-44BA-BD11-F6A4BE0F1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460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935F-0790-4345-94C7-728E50CA4911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9DF40-B437-44BA-BD11-F6A4BE0F1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435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935F-0790-4345-94C7-728E50CA4911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9DF40-B437-44BA-BD11-F6A4BE0F1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9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64935F-0790-4345-94C7-728E50CA4911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59DF40-B437-44BA-BD11-F6A4BE0F1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8210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Christianity</a:t>
            </a:r>
          </a:p>
        </p:txBody>
      </p:sp>
    </p:spTree>
    <p:extLst>
      <p:ext uri="{BB962C8B-B14F-4D97-AF65-F5344CB8AC3E}">
        <p14:creationId xmlns:p14="http://schemas.microsoft.com/office/powerpoint/2010/main" val="96946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926">
        <p:random/>
      </p:transition>
    </mc:Choice>
    <mc:Fallback xmlns="">
      <p:transition spd="slow" advTm="9926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6789" y="0"/>
            <a:ext cx="451842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22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9754">
        <p:random/>
      </p:transition>
    </mc:Choice>
    <mc:Fallback xmlns="">
      <p:transition spd="slow" advTm="29754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859" y="0"/>
            <a:ext cx="452735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5942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3856">
        <p:random/>
      </p:transition>
    </mc:Choice>
    <mc:Fallback xmlns="">
      <p:transition spd="slow" advTm="33856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813" y="0"/>
            <a:ext cx="527744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782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1182">
        <p:random/>
      </p:transition>
    </mc:Choice>
    <mc:Fallback xmlns="">
      <p:transition spd="slow" advTm="31182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 b="14063"/>
          <a:stretch>
            <a:fillRect/>
          </a:stretch>
        </p:blipFill>
        <p:spPr bwMode="auto">
          <a:xfrm>
            <a:off x="2452687" y="0"/>
            <a:ext cx="760809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7587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2997">
        <p:random/>
      </p:transition>
    </mc:Choice>
    <mc:Fallback xmlns="">
      <p:transition spd="slow" advTm="32997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2163" y="0"/>
            <a:ext cx="454521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1600" y="2721114"/>
            <a:ext cx="41605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Exterior Church of the Holy </a:t>
            </a:r>
            <a:r>
              <a:rPr lang="en-US" sz="2000" dirty="0" err="1"/>
              <a:t>Sepulchre</a:t>
            </a:r>
            <a:r>
              <a:rPr lang="en-US" sz="2000" dirty="0"/>
              <a:t>,</a:t>
            </a:r>
          </a:p>
          <a:p>
            <a:r>
              <a:rPr lang="en-US" sz="2000" dirty="0"/>
              <a:t>326 AD, Jerusalem</a:t>
            </a:r>
          </a:p>
        </p:txBody>
      </p:sp>
    </p:spTree>
    <p:extLst>
      <p:ext uri="{BB962C8B-B14F-4D97-AF65-F5344CB8AC3E}">
        <p14:creationId xmlns:p14="http://schemas.microsoft.com/office/powerpoint/2010/main" val="1888385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6199">
        <p:random/>
      </p:transition>
    </mc:Choice>
    <mc:Fallback xmlns="">
      <p:transition spd="slow" advTm="116199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dicu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8523" y="-2560"/>
            <a:ext cx="4667046" cy="686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135569" y="6457890"/>
            <a:ext cx="405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Interior Church of the Holy </a:t>
            </a:r>
            <a:r>
              <a:rPr lang="en-US" sz="2000" dirty="0" err="1"/>
              <a:t>Sepulchre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47996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i.dailymail.co.uk/i/pix/2013/05/05/article-2319841-19A2D4A3000005DC-467_964x64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00"/>
          <a:stretch/>
        </p:blipFill>
        <p:spPr bwMode="auto">
          <a:xfrm>
            <a:off x="1298844" y="0"/>
            <a:ext cx="9820174" cy="6457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81085" y="6457890"/>
            <a:ext cx="52298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Interior Church of the Holy </a:t>
            </a:r>
            <a:r>
              <a:rPr lang="en-US" sz="2000" dirty="0" err="1"/>
              <a:t>Sepulchre</a:t>
            </a:r>
            <a:r>
              <a:rPr lang="en-US" sz="2000" dirty="0"/>
              <a:t>, Jerusalem</a:t>
            </a:r>
          </a:p>
        </p:txBody>
      </p:sp>
    </p:spTree>
    <p:extLst>
      <p:ext uri="{BB962C8B-B14F-4D97-AF65-F5344CB8AC3E}">
        <p14:creationId xmlns:p14="http://schemas.microsoft.com/office/powerpoint/2010/main" val="162842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7890">
        <p:random/>
      </p:transition>
    </mc:Choice>
    <mc:Fallback xmlns="">
      <p:transition spd="slow" advTm="27890">
        <p:random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26</Words>
  <Application>Microsoft Office PowerPoint</Application>
  <PresentationFormat>Widescreen</PresentationFormat>
  <Paragraphs>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1_Office Theme</vt:lpstr>
      <vt:lpstr>Christianity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Amy Baer</dc:creator>
  <cp:lastModifiedBy>Amy Baer</cp:lastModifiedBy>
  <cp:revision>1</cp:revision>
  <dcterms:created xsi:type="dcterms:W3CDTF">2024-10-24T20:06:54Z</dcterms:created>
  <dcterms:modified xsi:type="dcterms:W3CDTF">2024-10-24T20:08:27Z</dcterms:modified>
</cp:coreProperties>
</file>