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3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97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758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5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81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75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84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99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05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89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24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31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5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4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5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8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74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0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6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7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7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3EB74-9A2C-412C-91EF-F2C4374FACB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AD2D8-81CC-404D-9B8D-3C319D97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9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D44CE-2BD1-4663-8871-52907E67424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946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Prehistoric Art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continued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42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10" y="0"/>
            <a:ext cx="4658210" cy="57367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38696" y="5736712"/>
            <a:ext cx="7057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2000" b="1" i="1" dirty="0" smtClean="0"/>
              <a:t>Woman From </a:t>
            </a:r>
            <a:r>
              <a:rPr lang="en-US" sz="2000" b="1" i="1" dirty="0" err="1" smtClean="0"/>
              <a:t>Willendorf</a:t>
            </a:r>
            <a:r>
              <a:rPr lang="en-US" sz="2000" b="1" i="1" dirty="0" smtClean="0"/>
              <a:t>, </a:t>
            </a:r>
            <a:r>
              <a:rPr lang="en-US" sz="2000" dirty="0" smtClean="0"/>
              <a:t>Austria, </a:t>
            </a:r>
          </a:p>
          <a:p>
            <a:pPr algn="ctr"/>
            <a:r>
              <a:rPr lang="en-US" sz="2000" dirty="0" smtClean="0"/>
              <a:t>C.24,000 BCE, 4” Limestone</a:t>
            </a:r>
            <a:endParaRPr lang="en-US" sz="2000" dirty="0"/>
          </a:p>
        </p:txBody>
      </p:sp>
      <p:pic>
        <p:nvPicPr>
          <p:cNvPr id="4" name="Picture 4" descr="&#10;P-001_004.jpg                                                  0002EBCDTamsters                       B8A41AE2:">
            <a:extLst>
              <a:ext uri="{FF2B5EF4-FFF2-40B4-BE49-F238E27FC236}">
                <a16:creationId xmlns:a16="http://schemas.microsoft.com/office/drawing/2014/main" id="{0D477298-A4C2-1E4E-B3A6-30AD9B40C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921" y="0"/>
            <a:ext cx="4740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6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lassconnection.s3.amazonaws.com/827/flashcards/1161827/jpg/woman_from_dolni13470520103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739" y="847663"/>
            <a:ext cx="2252193" cy="461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610" y="847663"/>
            <a:ext cx="3867150" cy="47625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08610" y="5755306"/>
            <a:ext cx="3977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Woman From </a:t>
            </a:r>
            <a:r>
              <a:rPr lang="en-US" i="1" dirty="0" err="1" smtClean="0"/>
              <a:t>Willendorf</a:t>
            </a:r>
            <a:r>
              <a:rPr lang="en-US" i="1" dirty="0"/>
              <a:t>. </a:t>
            </a:r>
            <a:r>
              <a:rPr lang="en-US" dirty="0"/>
              <a:t>From Austria.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6731" y="5603297"/>
            <a:ext cx="3040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Woman from </a:t>
            </a:r>
            <a:r>
              <a:rPr lang="en-US" i="1" dirty="0" err="1" smtClean="0"/>
              <a:t>Dolni</a:t>
            </a:r>
            <a:r>
              <a:rPr lang="en-US" i="1" dirty="0" smtClean="0"/>
              <a:t> </a:t>
            </a:r>
            <a:r>
              <a:rPr lang="en-US" i="1" dirty="0" err="1" smtClean="0"/>
              <a:t>Vestonice</a:t>
            </a:r>
            <a:r>
              <a:rPr lang="en-US" i="1" dirty="0" smtClean="0"/>
              <a:t>, </a:t>
            </a:r>
          </a:p>
          <a:p>
            <a:r>
              <a:rPr lang="en-US" dirty="0" smtClean="0"/>
              <a:t>   Czech Republic, 23,000BC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38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1-05.jpg">
            <a:extLst>
              <a:ext uri="{FF2B5EF4-FFF2-40B4-BE49-F238E27FC236}">
                <a16:creationId xmlns:a16="http://schemas.microsoft.com/office/drawing/2014/main" id="{17F43A52-B12E-8740-8CF2-D9B76D561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961" y="157162"/>
            <a:ext cx="4843463" cy="670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0114" y="582290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i="1" dirty="0">
                <a:ea typeface="ＭＳ Ｐゴシック" panose="020B0600070205080204" pitchFamily="34" charset="-128"/>
              </a:rPr>
              <a:t>Woman 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Holding </a:t>
            </a:r>
            <a:r>
              <a:rPr lang="en-US" altLang="en-US" i="1" dirty="0">
                <a:ea typeface="ＭＳ Ｐゴシック" panose="020B0600070205080204" pitchFamily="34" charset="-128"/>
              </a:rPr>
              <a:t>a 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Bison Horn</a:t>
            </a:r>
            <a:r>
              <a:rPr lang="en-US" altLang="en-US" i="1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>
                <a:ea typeface="ＭＳ Ｐゴシック" panose="020B0600070205080204" pitchFamily="34" charset="-128"/>
              </a:rPr>
              <a:t>from </a:t>
            </a:r>
            <a:r>
              <a:rPr lang="en-US" altLang="en-US" dirty="0" err="1">
                <a:ea typeface="ＭＳ Ｐゴシック" panose="020B0600070205080204" pitchFamily="34" charset="-128"/>
              </a:rPr>
              <a:t>Laussel</a:t>
            </a:r>
            <a:r>
              <a:rPr lang="en-US" altLang="en-US" dirty="0">
                <a:ea typeface="ＭＳ Ｐゴシック" panose="020B0600070205080204" pitchFamily="34" charset="-128"/>
              </a:rPr>
              <a:t>, France, ca. 25,000–20,000 BCE. Painted limestone, approx. 1</a:t>
            </a:r>
            <a:r>
              <a:rPr lang="ja-JP" altLang="en-US" dirty="0"/>
              <a:t>’</a:t>
            </a:r>
            <a:r>
              <a:rPr lang="en-US" altLang="ja-JP" dirty="0"/>
              <a:t> 6</a:t>
            </a:r>
            <a:r>
              <a:rPr lang="ja-JP" altLang="en-US" dirty="0"/>
              <a:t>”</a:t>
            </a:r>
            <a:r>
              <a:rPr lang="en-US" altLang="ja-JP" dirty="0"/>
              <a:t> high.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66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86150" y="5687790"/>
            <a:ext cx="5092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 </a:t>
            </a:r>
            <a:r>
              <a:rPr lang="en-US" sz="2000" b="1" i="1" dirty="0" smtClean="0"/>
              <a:t>Woman from </a:t>
            </a:r>
            <a:r>
              <a:rPr lang="en-US" sz="2000" b="1" i="1" dirty="0" err="1" smtClean="0"/>
              <a:t>Brassempouy</a:t>
            </a:r>
            <a:r>
              <a:rPr lang="en-US" sz="2000" b="1" i="1" dirty="0"/>
              <a:t>,</a:t>
            </a:r>
            <a:r>
              <a:rPr lang="en-US" sz="2000" b="1" i="1" dirty="0" smtClean="0"/>
              <a:t> </a:t>
            </a:r>
          </a:p>
          <a:p>
            <a:pPr algn="ctr"/>
            <a:r>
              <a:rPr lang="en-US" sz="2000" dirty="0" smtClean="0"/>
              <a:t>From </a:t>
            </a:r>
            <a:r>
              <a:rPr lang="en-US" sz="2000" dirty="0" err="1" smtClean="0"/>
              <a:t>Grotte</a:t>
            </a:r>
            <a:r>
              <a:rPr lang="en-US" sz="2000" dirty="0" smtClean="0"/>
              <a:t> du Pape, France</a:t>
            </a:r>
          </a:p>
          <a:p>
            <a:pPr algn="ctr"/>
            <a:r>
              <a:rPr lang="en-US" sz="2000" dirty="0" smtClean="0"/>
              <a:t> ca 30,000 BCE, Ivory, height approx. 1”</a:t>
            </a:r>
            <a:endParaRPr lang="en-US" sz="2000" dirty="0"/>
          </a:p>
        </p:txBody>
      </p:sp>
      <p:pic>
        <p:nvPicPr>
          <p:cNvPr id="4" name="Picture Placeholder 3" descr="For more information about this image, search for 18 in MindTap or go to page 18 of your book. This is a Bonus Image, so most of the information is available only in MindTap.">
            <a:extLst>
              <a:ext uri="{FF2B5EF4-FFF2-40B4-BE49-F238E27FC236}">
                <a16:creationId xmlns:a16="http://schemas.microsoft.com/office/drawing/2014/main" id="{49A14C58-F7B0-5F4A-A90C-DAFE96848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107727"/>
            <a:ext cx="3727450" cy="558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0B51DA-2C4A-D14F-8E29-28351A67E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" t="3812" r="3676" b="3236"/>
          <a:stretch>
            <a:fillRect/>
          </a:stretch>
        </p:blipFill>
        <p:spPr bwMode="auto">
          <a:xfrm>
            <a:off x="6407331" y="201227"/>
            <a:ext cx="3606800" cy="532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0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1-09.jpg">
            <a:extLst>
              <a:ext uri="{FF2B5EF4-FFF2-40B4-BE49-F238E27FC236}">
                <a16:creationId xmlns:a16="http://schemas.microsoft.com/office/drawing/2014/main" id="{F9EBD3F8-E371-D04E-9E33-27A684D24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711" y="300447"/>
            <a:ext cx="9958616" cy="5518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02401" y="5818529"/>
            <a:ext cx="80348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Spotted Horses and Human Hands</a:t>
            </a:r>
            <a:r>
              <a:rPr lang="en-US" sz="2000" dirty="0" smtClean="0"/>
              <a:t>. </a:t>
            </a:r>
            <a:r>
              <a:rPr lang="en-US" sz="2000" dirty="0" err="1" smtClean="0"/>
              <a:t>Peche</a:t>
            </a:r>
            <a:r>
              <a:rPr lang="en-US" sz="2000" dirty="0" smtClean="0"/>
              <a:t> Merle cave, Dordogne, France. Horses 25,000-24,000 BCE; hands c. 15,000 BCE. Paint on limestone, individual horses over 5’ in length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43692" y="6141694"/>
            <a:ext cx="1768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PALEOLITHIC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814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1-09.jpg">
            <a:extLst>
              <a:ext uri="{FF2B5EF4-FFF2-40B4-BE49-F238E27FC236}">
                <a16:creationId xmlns:a16="http://schemas.microsoft.com/office/drawing/2014/main" id="{F9EBD3F8-E371-D04E-9E33-27A684D24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4" t="8522" b="6018"/>
          <a:stretch/>
        </p:blipFill>
        <p:spPr bwMode="auto">
          <a:xfrm>
            <a:off x="1463041" y="248195"/>
            <a:ext cx="9326879" cy="610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38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166" y="1"/>
            <a:ext cx="8215671" cy="60273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3142" y="6027313"/>
            <a:ext cx="8289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Wall Painting with Horses, Rhinoceroses and Aurochs</a:t>
            </a:r>
            <a:r>
              <a:rPr lang="en-US" sz="2000" dirty="0"/>
              <a:t>,</a:t>
            </a:r>
            <a:r>
              <a:rPr lang="en-US" sz="2000" dirty="0" smtClean="0"/>
              <a:t> </a:t>
            </a:r>
            <a:r>
              <a:rPr lang="en-US" sz="2000" dirty="0" err="1" smtClean="0"/>
              <a:t>Chauvet</a:t>
            </a:r>
            <a:r>
              <a:rPr lang="en-US" sz="2000" dirty="0" smtClean="0"/>
              <a:t> Cave, France. c. 32,000-30,000 BC Paint on Limestone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3167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2F0830-954E-6749-BC81-50359DFF6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693" y="223632"/>
            <a:ext cx="8004475" cy="596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86693" y="6353885"/>
            <a:ext cx="7959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Wall Painting with Horses, Rhinoceroses and Aurochs</a:t>
            </a:r>
            <a:r>
              <a:rPr lang="en-US" sz="2000" dirty="0" smtClean="0"/>
              <a:t>. </a:t>
            </a:r>
            <a:r>
              <a:rPr lang="en-US" sz="2000" dirty="0" err="1" smtClean="0"/>
              <a:t>Chauvet</a:t>
            </a:r>
            <a:r>
              <a:rPr lang="en-US" sz="2000" dirty="0" smtClean="0"/>
              <a:t> Cave.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8683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Widescreen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Calibri</vt:lpstr>
      <vt:lpstr>Calibri Light</vt:lpstr>
      <vt:lpstr>Office Theme</vt:lpstr>
      <vt:lpstr>1_Office Theme</vt:lpstr>
      <vt:lpstr>Prehistoric Art continued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Prehistoric Art continued</dc:title>
  <dc:creator>Amy Baer</dc:creator>
  <cp:lastModifiedBy>Amy Baer</cp:lastModifiedBy>
  <cp:revision>1</cp:revision>
  <dcterms:created xsi:type="dcterms:W3CDTF">2024-09-04T20:10:59Z</dcterms:created>
  <dcterms:modified xsi:type="dcterms:W3CDTF">2024-09-04T20:11:25Z</dcterms:modified>
</cp:coreProperties>
</file>