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3312C-01B5-4E4B-925B-A63AC096A51D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72D5C-43E1-43F7-ADBE-38C819F27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480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3312C-01B5-4E4B-925B-A63AC096A51D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72D5C-43E1-43F7-ADBE-38C819F27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525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3312C-01B5-4E4B-925B-A63AC096A51D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72D5C-43E1-43F7-ADBE-38C819F27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443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3312C-01B5-4E4B-925B-A63AC096A51D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72D5C-43E1-43F7-ADBE-38C819F27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302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3312C-01B5-4E4B-925B-A63AC096A51D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72D5C-43E1-43F7-ADBE-38C819F27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573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3312C-01B5-4E4B-925B-A63AC096A51D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72D5C-43E1-43F7-ADBE-38C819F27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345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3312C-01B5-4E4B-925B-A63AC096A51D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72D5C-43E1-43F7-ADBE-38C819F27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22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3312C-01B5-4E4B-925B-A63AC096A51D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72D5C-43E1-43F7-ADBE-38C819F27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49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3312C-01B5-4E4B-925B-A63AC096A51D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72D5C-43E1-43F7-ADBE-38C819F27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851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3312C-01B5-4E4B-925B-A63AC096A51D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72D5C-43E1-43F7-ADBE-38C819F27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113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3312C-01B5-4E4B-925B-A63AC096A51D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72D5C-43E1-43F7-ADBE-38C819F27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410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868363"/>
            <a:ext cx="8229600" cy="6556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DA659C-285B-4F96-99A3-F2CC98BB82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091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3312C-01B5-4E4B-925B-A63AC096A51D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72D5C-43E1-43F7-ADBE-38C819F27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012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Wdj123@rit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Professional References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Be ready to provide the contact information for 2-3 references.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610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Keys to Effective References</a:t>
            </a:r>
          </a:p>
        </p:txBody>
      </p:sp>
      <p:sp>
        <p:nvSpPr>
          <p:cNvPr id="307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67675" cy="4525963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b="0" dirty="0" smtClean="0">
                <a:ea typeface="ＭＳ Ｐゴシック" pitchFamily="34" charset="-128"/>
              </a:rPr>
              <a:t>References are people who a prospective employer can contact regarding you past employment or activities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b="0" dirty="0" smtClean="0">
                <a:ea typeface="ＭＳ Ｐゴシック" pitchFamily="34" charset="-128"/>
              </a:rPr>
              <a:t>References </a:t>
            </a:r>
            <a:r>
              <a:rPr lang="en-US" b="0" dirty="0" smtClean="0">
                <a:ea typeface="ＭＳ Ｐゴシック" pitchFamily="34" charset="-128"/>
              </a:rPr>
              <a:t>can be past supervisors, coaches, faculty members – </a:t>
            </a:r>
            <a:r>
              <a:rPr lang="en-US" b="0" dirty="0" smtClean="0">
                <a:ea typeface="ＭＳ Ｐゴシック" pitchFamily="34" charset="-128"/>
              </a:rPr>
              <a:t>do not </a:t>
            </a:r>
            <a:r>
              <a:rPr lang="en-US" b="0" dirty="0" smtClean="0">
                <a:ea typeface="ＭＳ Ｐゴシック" pitchFamily="34" charset="-128"/>
              </a:rPr>
              <a:t>include immediate family members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b="0" dirty="0" smtClean="0">
                <a:ea typeface="ＭＳ Ｐゴシック" pitchFamily="34" charset="-128"/>
              </a:rPr>
              <a:t>Contact  your references prior to adding them to your list seeking their permission to use and if appropriate send them a copy of your resume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b="0" dirty="0" smtClean="0">
                <a:ea typeface="ＭＳ Ｐゴシック" pitchFamily="34" charset="-128"/>
              </a:rPr>
              <a:t>You will need to have their company name and address, or home address, phone number and email.</a:t>
            </a:r>
          </a:p>
        </p:txBody>
      </p:sp>
    </p:spTree>
    <p:extLst>
      <p:ext uri="{BB962C8B-B14F-4D97-AF65-F5344CB8AC3E}">
        <p14:creationId xmlns:p14="http://schemas.microsoft.com/office/powerpoint/2010/main" val="39379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References Format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FontTx/>
              <a:buNone/>
              <a:defRPr/>
            </a:pPr>
            <a:r>
              <a:rPr lang="en-US" dirty="0"/>
              <a:t>William D Jones</a:t>
            </a:r>
          </a:p>
          <a:p>
            <a:pPr marL="0" indent="0" algn="ctr">
              <a:buFontTx/>
              <a:buNone/>
              <a:defRPr/>
            </a:pPr>
            <a:r>
              <a:rPr lang="en-US" dirty="0"/>
              <a:t>123 </a:t>
            </a:r>
            <a:r>
              <a:rPr lang="en-US" dirty="0" smtClean="0"/>
              <a:t>John </a:t>
            </a:r>
            <a:r>
              <a:rPr lang="en-US" dirty="0"/>
              <a:t>Street</a:t>
            </a:r>
          </a:p>
          <a:p>
            <a:pPr marL="0" indent="0" algn="ctr">
              <a:buFontTx/>
              <a:buNone/>
              <a:defRPr/>
            </a:pPr>
            <a:r>
              <a:rPr lang="en-US" dirty="0"/>
              <a:t>Rochester, NY  </a:t>
            </a:r>
            <a:r>
              <a:rPr lang="en-US" dirty="0" smtClean="0"/>
              <a:t>14623</a:t>
            </a:r>
          </a:p>
          <a:p>
            <a:pPr marL="0" indent="0" algn="ctr">
              <a:buFontTx/>
              <a:buNone/>
              <a:defRPr/>
            </a:pPr>
            <a:r>
              <a:rPr lang="en-US" dirty="0" smtClean="0"/>
              <a:t>585-123-3490   </a:t>
            </a:r>
            <a:r>
              <a:rPr lang="en-US" dirty="0"/>
              <a:t>w</a:t>
            </a:r>
            <a:r>
              <a:rPr lang="en-US" dirty="0" smtClean="0">
                <a:hlinkClick r:id="rId2"/>
              </a:rPr>
              <a:t>dj123@rit.edu</a:t>
            </a:r>
            <a:endParaRPr lang="en-US" dirty="0" smtClean="0"/>
          </a:p>
          <a:p>
            <a:pPr marL="0" indent="0" algn="ctr">
              <a:buFontTx/>
              <a:buNone/>
              <a:defRPr/>
            </a:pPr>
            <a:endParaRPr lang="en-US" dirty="0"/>
          </a:p>
          <a:p>
            <a:pPr marL="0" indent="0" algn="ctr">
              <a:buFontTx/>
              <a:buNone/>
              <a:defRPr/>
            </a:pPr>
            <a:r>
              <a:rPr lang="en-US" sz="3600" b="1" dirty="0" smtClean="0"/>
              <a:t>References</a:t>
            </a:r>
            <a:endParaRPr lang="en-US" sz="3600" b="1" dirty="0"/>
          </a:p>
          <a:p>
            <a:pPr marL="0" indent="0">
              <a:buFontTx/>
              <a:buNone/>
              <a:defRPr/>
            </a:pPr>
            <a:r>
              <a:rPr lang="en-US" b="0" dirty="0" smtClean="0"/>
              <a:t>Leonard Smith</a:t>
            </a:r>
            <a:endParaRPr lang="en-US" b="0" dirty="0" smtClean="0"/>
          </a:p>
          <a:p>
            <a:pPr marL="0" indent="0">
              <a:buFontTx/>
              <a:buNone/>
              <a:defRPr/>
            </a:pPr>
            <a:r>
              <a:rPr lang="en-US" b="0" dirty="0" smtClean="0"/>
              <a:t>ABC Company</a:t>
            </a:r>
          </a:p>
          <a:p>
            <a:pPr marL="0" indent="0">
              <a:buFontTx/>
              <a:buNone/>
              <a:defRPr/>
            </a:pPr>
            <a:r>
              <a:rPr lang="en-US" dirty="0" smtClean="0"/>
              <a:t>Test Engineering Manager</a:t>
            </a:r>
            <a:endParaRPr lang="en-US" b="0" dirty="0" smtClean="0"/>
          </a:p>
          <a:p>
            <a:pPr marL="0" indent="0">
              <a:buFontTx/>
              <a:buNone/>
              <a:defRPr/>
            </a:pPr>
            <a:r>
              <a:rPr lang="en-US" b="0" dirty="0" smtClean="0"/>
              <a:t>123 </a:t>
            </a:r>
            <a:r>
              <a:rPr lang="en-US" b="0" smtClean="0"/>
              <a:t>First Street</a:t>
            </a:r>
            <a:endParaRPr lang="en-US" b="0" dirty="0" smtClean="0"/>
          </a:p>
          <a:p>
            <a:pPr marL="0" indent="0">
              <a:buFontTx/>
              <a:buNone/>
              <a:defRPr/>
            </a:pPr>
            <a:r>
              <a:rPr lang="en-US" b="0" dirty="0" smtClean="0"/>
              <a:t>Rochester</a:t>
            </a:r>
            <a:r>
              <a:rPr lang="en-US" b="0" dirty="0" smtClean="0"/>
              <a:t>, NY 14623</a:t>
            </a:r>
          </a:p>
          <a:p>
            <a:pPr marL="0" indent="0">
              <a:buFontTx/>
              <a:buNone/>
              <a:defRPr/>
            </a:pPr>
            <a:r>
              <a:rPr lang="en-US" b="0" dirty="0" smtClean="0"/>
              <a:t>585-005-2222     L.Smith@abc.com</a:t>
            </a:r>
            <a:endParaRPr lang="en-US" b="0" dirty="0" smtClean="0"/>
          </a:p>
          <a:p>
            <a:pPr marL="0" indent="0">
              <a:buFontTx/>
              <a:buNone/>
              <a:defRPr/>
            </a:pPr>
            <a:endParaRPr lang="en-US" dirty="0" smtClean="0"/>
          </a:p>
          <a:p>
            <a:pPr marL="0" indent="0" algn="ctr">
              <a:buFontTx/>
              <a:buNone/>
              <a:defRPr/>
            </a:pPr>
            <a:endParaRPr lang="en-US" dirty="0"/>
          </a:p>
          <a:p>
            <a:pPr marL="0" indent="0" algn="ctr">
              <a:buFontTx/>
              <a:buNone/>
              <a:defRPr/>
            </a:pPr>
            <a:endParaRPr lang="en-US" dirty="0" smtClean="0"/>
          </a:p>
          <a:p>
            <a:pPr marL="0" indent="0" algn="ctr">
              <a:buFontTx/>
              <a:buNone/>
              <a:defRPr/>
            </a:pPr>
            <a:endParaRPr lang="en-US" dirty="0"/>
          </a:p>
          <a:p>
            <a:pPr marL="0" indent="0" algn="ctr">
              <a:buFontTx/>
              <a:buNone/>
              <a:defRPr/>
            </a:pPr>
            <a:endParaRPr lang="en-US" dirty="0" smtClean="0"/>
          </a:p>
          <a:p>
            <a:pPr marL="0" indent="0" algn="ctr">
              <a:buFontTx/>
              <a:buNone/>
              <a:defRPr/>
            </a:pPr>
            <a:endParaRPr lang="en-US" dirty="0"/>
          </a:p>
          <a:p>
            <a:pPr marL="0" indent="0" algn="ctr">
              <a:buFontTx/>
              <a:buNone/>
              <a:defRPr/>
            </a:pPr>
            <a:endParaRPr lang="en-US" dirty="0" smtClean="0"/>
          </a:p>
          <a:p>
            <a:pPr marL="0" indent="0" algn="ctr">
              <a:buFontTx/>
              <a:buNone/>
              <a:defRPr/>
            </a:pPr>
            <a:endParaRPr lang="en-US" dirty="0"/>
          </a:p>
          <a:p>
            <a:pPr marL="0" indent="0" algn="ctr">
              <a:buFontTx/>
              <a:buNone/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9800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125</Words>
  <Application>Microsoft Office PowerPoint</Application>
  <PresentationFormat>On-screen Show (4:3)</PresentationFormat>
  <Paragraphs>28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Professional References</vt:lpstr>
      <vt:lpstr>Keys to Effective References</vt:lpstr>
      <vt:lpstr>References Format</vt:lpstr>
    </vt:vector>
  </TitlesOfParts>
  <Company>Rochester Institute of Technology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Professional References</dc:title>
  <dc:creator>Maria Wiegand</dc:creator>
  <cp:lastModifiedBy>Maria Wiegand</cp:lastModifiedBy>
  <cp:revision>1</cp:revision>
  <dcterms:created xsi:type="dcterms:W3CDTF">2013-10-31T16:37:51Z</dcterms:created>
  <dcterms:modified xsi:type="dcterms:W3CDTF">2013-10-31T16:43:54Z</dcterms:modified>
</cp:coreProperties>
</file>